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FAB4-24A7-4E23-826F-89E1E2DC777F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724-F6A9-4B4B-889C-F73AD648D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2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FAB4-24A7-4E23-826F-89E1E2DC777F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724-F6A9-4B4B-889C-F73AD648D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FAB4-24A7-4E23-826F-89E1E2DC777F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724-F6A9-4B4B-889C-F73AD648D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6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FAB4-24A7-4E23-826F-89E1E2DC777F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724-F6A9-4B4B-889C-F73AD648D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6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FAB4-24A7-4E23-826F-89E1E2DC777F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724-F6A9-4B4B-889C-F73AD648D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0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FAB4-24A7-4E23-826F-89E1E2DC777F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724-F6A9-4B4B-889C-F73AD648D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9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FAB4-24A7-4E23-826F-89E1E2DC777F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724-F6A9-4B4B-889C-F73AD648D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6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FAB4-24A7-4E23-826F-89E1E2DC777F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724-F6A9-4B4B-889C-F73AD648D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0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FAB4-24A7-4E23-826F-89E1E2DC777F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724-F6A9-4B4B-889C-F73AD648D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6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FAB4-24A7-4E23-826F-89E1E2DC777F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724-F6A9-4B4B-889C-F73AD648D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4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FAB4-24A7-4E23-826F-89E1E2DC777F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724-F6A9-4B4B-889C-F73AD648D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DFAB4-24A7-4E23-826F-89E1E2DC777F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A4724-F6A9-4B4B-889C-F73AD648D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57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2810" y="-175762"/>
            <a:ext cx="7772400" cy="1470025"/>
          </a:xfrm>
        </p:spPr>
        <p:txBody>
          <a:bodyPr/>
          <a:lstStyle/>
          <a:p>
            <a:r>
              <a:rPr lang="en-US" b="1" dirty="0" smtClean="0"/>
              <a:t>EV3 On Brick Programming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2589" y="1181879"/>
            <a:ext cx="44864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Turn Brick on 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Select Right button twice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This is the </a:t>
            </a:r>
            <a:r>
              <a:rPr lang="en-US" sz="2400" b="1" u="sng" dirty="0" smtClean="0"/>
              <a:t>Brick Apps </a:t>
            </a:r>
            <a:r>
              <a:rPr lang="en-US" sz="2400" dirty="0" smtClean="0"/>
              <a:t>screen</a:t>
            </a:r>
            <a:endParaRPr lang="en-US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57869"/>
            <a:ext cx="4064840" cy="4076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ent-Up Arrow 4"/>
          <p:cNvSpPr/>
          <p:nvPr/>
        </p:nvSpPr>
        <p:spPr>
          <a:xfrm rot="5400000">
            <a:off x="3407046" y="1749981"/>
            <a:ext cx="938704" cy="215320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6394" y="2696190"/>
            <a:ext cx="45588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Select Brick Program App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This leads to the </a:t>
            </a:r>
            <a:r>
              <a:rPr lang="en-US" sz="2400" b="1" u="sng" dirty="0" smtClean="0"/>
              <a:t>Start </a:t>
            </a:r>
            <a:r>
              <a:rPr lang="en-US" sz="2400" dirty="0" smtClean="0"/>
              <a:t>screen</a:t>
            </a:r>
            <a:endParaRPr lang="en-US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837" y="1752600"/>
            <a:ext cx="4059211" cy="400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Bent-Up Arrow 10"/>
          <p:cNvSpPr/>
          <p:nvPr/>
        </p:nvSpPr>
        <p:spPr>
          <a:xfrm rot="5400000">
            <a:off x="3583301" y="3052165"/>
            <a:ext cx="930512" cy="188055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6394" y="3943350"/>
            <a:ext cx="49222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Select Up button to choose block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This leads to the </a:t>
            </a:r>
            <a:r>
              <a:rPr lang="en-US" sz="2400" b="1" u="sng" dirty="0" smtClean="0"/>
              <a:t>Block Palette </a:t>
            </a:r>
            <a:endParaRPr lang="en-US" sz="24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837" y="2406187"/>
            <a:ext cx="4079648" cy="4103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Bent-Up Arrow 13"/>
          <p:cNvSpPr/>
          <p:nvPr/>
        </p:nvSpPr>
        <p:spPr>
          <a:xfrm rot="5400000">
            <a:off x="3557412" y="4296516"/>
            <a:ext cx="1028700" cy="188055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13405" y="5753987"/>
            <a:ext cx="42578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Select Up button again to see</a:t>
            </a:r>
            <a:br>
              <a:rPr lang="en-US" sz="2400" dirty="0" smtClean="0"/>
            </a:br>
            <a:r>
              <a:rPr lang="en-US" sz="2400" dirty="0" smtClean="0"/>
              <a:t>more of the </a:t>
            </a:r>
            <a:r>
              <a:rPr lang="en-US" sz="2400" b="1" u="sng" dirty="0" smtClean="0"/>
              <a:t>Block Palette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801882" y="951046"/>
            <a:ext cx="4360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Blocks get inserted at vertical line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028661" y="1397757"/>
            <a:ext cx="0" cy="171393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77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9" grpId="0"/>
      <p:bldP spid="11" grpId="0" animBg="1"/>
      <p:bldP spid="11" grpId="1" animBg="1"/>
      <p:bldP spid="12" grpId="0"/>
      <p:bldP spid="14" grpId="0" animBg="1"/>
      <p:bldP spid="13" grpId="1"/>
      <p:bldP spid="3" grpId="0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-168517"/>
            <a:ext cx="7772400" cy="1470025"/>
          </a:xfrm>
        </p:spPr>
        <p:txBody>
          <a:bodyPr/>
          <a:lstStyle/>
          <a:p>
            <a:r>
              <a:rPr lang="en-US" b="1" dirty="0" smtClean="0"/>
              <a:t>EV3 On Brick Programming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8688" y="1200150"/>
            <a:ext cx="3771900" cy="565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278" y="1295400"/>
            <a:ext cx="39896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This is the </a:t>
            </a:r>
            <a:r>
              <a:rPr lang="en-US" sz="2400" b="1" u="sng" dirty="0" smtClean="0"/>
              <a:t>full Brick Palette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(This cannot be</a:t>
            </a:r>
            <a:br>
              <a:rPr lang="en-US" sz="2400" dirty="0" smtClean="0"/>
            </a:br>
            <a:r>
              <a:rPr lang="en-US" sz="2400" dirty="0" smtClean="0"/>
              <a:t>seen on the screen all at once)</a:t>
            </a:r>
            <a:endParaRPr lang="en-US" sz="2400" dirty="0"/>
          </a:p>
        </p:txBody>
      </p:sp>
      <p:sp>
        <p:nvSpPr>
          <p:cNvPr id="5" name="Bent-Up Arrow 4"/>
          <p:cNvSpPr/>
          <p:nvPr/>
        </p:nvSpPr>
        <p:spPr>
          <a:xfrm rot="5400000">
            <a:off x="3405922" y="872558"/>
            <a:ext cx="757534" cy="252655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648" y="3097537"/>
            <a:ext cx="547079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There are two types of commands: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Wait for Input (Hourglass </a:t>
            </a:r>
            <a:r>
              <a:rPr lang="en-US" sz="2400" dirty="0"/>
              <a:t>B</a:t>
            </a:r>
            <a:r>
              <a:rPr lang="en-US" sz="2400" dirty="0" smtClean="0"/>
              <a:t>locks)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400" dirty="0" smtClean="0"/>
              <a:t>Robot “Sensing its Environment”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Take Output Action (Arrow Blocks)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400" dirty="0" smtClean="0"/>
              <a:t>Evidence of  Robot</a:t>
            </a:r>
            <a:br>
              <a:rPr lang="en-US" sz="2400" dirty="0" smtClean="0"/>
            </a:br>
            <a:r>
              <a:rPr lang="en-US" sz="2400" dirty="0" smtClean="0"/>
              <a:t>“Following Instructions”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Trash Can removes current block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The EV3 Core Set does not have all </a:t>
            </a:r>
            <a:br>
              <a:rPr lang="en-US" sz="2400" dirty="0" smtClean="0"/>
            </a:br>
            <a:r>
              <a:rPr lang="en-US" sz="2400" dirty="0" smtClean="0"/>
              <a:t>these sensors</a:t>
            </a:r>
            <a:endParaRPr lang="en-US" sz="24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5986816" y="1295400"/>
            <a:ext cx="2999097" cy="2512368"/>
            <a:chOff x="5986816" y="1295400"/>
            <a:chExt cx="2999097" cy="2512368"/>
          </a:xfrm>
        </p:grpSpPr>
        <p:sp>
          <p:nvSpPr>
            <p:cNvPr id="3" name="Oval 2"/>
            <p:cNvSpPr/>
            <p:nvPr/>
          </p:nvSpPr>
          <p:spPr>
            <a:xfrm>
              <a:off x="5986816" y="2249017"/>
              <a:ext cx="527713" cy="53116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7620000" y="3276600"/>
              <a:ext cx="527713" cy="53116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8458200" y="1295400"/>
              <a:ext cx="527713" cy="53116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876800" y="1748780"/>
            <a:ext cx="3658682" cy="1985021"/>
            <a:chOff x="4876800" y="1748780"/>
            <a:chExt cx="3658682" cy="1985021"/>
          </a:xfrm>
        </p:grpSpPr>
        <p:cxnSp>
          <p:nvCxnSpPr>
            <p:cNvPr id="10" name="Straight Arrow Connector 9"/>
            <p:cNvCxnSpPr>
              <a:endCxn id="3" idx="3"/>
            </p:cNvCxnSpPr>
            <p:nvPr/>
          </p:nvCxnSpPr>
          <p:spPr>
            <a:xfrm flipV="1">
              <a:off x="4876800" y="2702397"/>
              <a:ext cx="1187298" cy="103140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endCxn id="9" idx="3"/>
            </p:cNvCxnSpPr>
            <p:nvPr/>
          </p:nvCxnSpPr>
          <p:spPr>
            <a:xfrm flipV="1">
              <a:off x="4876800" y="1748780"/>
              <a:ext cx="3658682" cy="198502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4876800" y="3542185"/>
              <a:ext cx="2743200" cy="17200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5029200" y="4480014"/>
            <a:ext cx="3409381" cy="1082586"/>
            <a:chOff x="4876800" y="3714193"/>
            <a:chExt cx="3409381" cy="1082586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4876800" y="3733801"/>
              <a:ext cx="2590800" cy="7237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endCxn id="30" idx="2"/>
            </p:cNvCxnSpPr>
            <p:nvPr/>
          </p:nvCxnSpPr>
          <p:spPr>
            <a:xfrm>
              <a:off x="4876800" y="3733802"/>
              <a:ext cx="3409381" cy="106297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endCxn id="29" idx="1"/>
            </p:cNvCxnSpPr>
            <p:nvPr/>
          </p:nvCxnSpPr>
          <p:spPr>
            <a:xfrm>
              <a:off x="4876800" y="3714193"/>
              <a:ext cx="1801163" cy="89479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6753081" y="4306416"/>
            <a:ext cx="2213213" cy="1521768"/>
            <a:chOff x="7591281" y="1295400"/>
            <a:chExt cx="2213213" cy="1521768"/>
          </a:xfrm>
        </p:grpSpPr>
        <p:sp>
          <p:nvSpPr>
            <p:cNvPr id="29" name="Oval 28"/>
            <p:cNvSpPr/>
            <p:nvPr/>
          </p:nvSpPr>
          <p:spPr>
            <a:xfrm>
              <a:off x="7591281" y="2286000"/>
              <a:ext cx="527713" cy="53116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9276781" y="2286000"/>
              <a:ext cx="527713" cy="53116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8458200" y="1295400"/>
              <a:ext cx="527713" cy="53116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>
            <a:off x="4530770" y="5535165"/>
            <a:ext cx="1243083" cy="29301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1" name="Group 1030"/>
          <p:cNvGrpSpPr/>
          <p:nvPr/>
        </p:nvGrpSpPr>
        <p:grpSpPr>
          <a:xfrm>
            <a:off x="5555447" y="1114963"/>
            <a:ext cx="2561928" cy="2571321"/>
            <a:chOff x="5555447" y="1114963"/>
            <a:chExt cx="2561928" cy="2571321"/>
          </a:xfrm>
        </p:grpSpPr>
        <p:sp>
          <p:nvSpPr>
            <p:cNvPr id="1030" name="TextBox 1029"/>
            <p:cNvSpPr txBox="1"/>
            <p:nvPr/>
          </p:nvSpPr>
          <p:spPr>
            <a:xfrm>
              <a:off x="5555447" y="1114963"/>
              <a:ext cx="86273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b="1" dirty="0" smtClean="0">
                  <a:solidFill>
                    <a:srgbClr val="FF0000"/>
                  </a:solidFill>
                </a:rPr>
                <a:t>X</a:t>
              </a:r>
              <a:endParaRPr lang="en-US" sz="9600" b="1" dirty="0">
                <a:solidFill>
                  <a:srgbClr val="FF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391901" y="2116624"/>
              <a:ext cx="86273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b="1" dirty="0" smtClean="0">
                  <a:solidFill>
                    <a:srgbClr val="FF0000"/>
                  </a:solidFill>
                </a:rPr>
                <a:t>X</a:t>
              </a:r>
              <a:endParaRPr lang="en-US" sz="9600" b="1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254638" y="2107021"/>
              <a:ext cx="86273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b="1" dirty="0" smtClean="0">
                  <a:solidFill>
                    <a:srgbClr val="FF0000"/>
                  </a:solidFill>
                </a:rPr>
                <a:t>X</a:t>
              </a:r>
              <a:endParaRPr lang="en-US" sz="96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959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2810" y="-175762"/>
            <a:ext cx="7772400" cy="1470025"/>
          </a:xfrm>
        </p:spPr>
        <p:txBody>
          <a:bodyPr/>
          <a:lstStyle/>
          <a:p>
            <a:r>
              <a:rPr lang="en-US" b="1" dirty="0" smtClean="0"/>
              <a:t>EV3 On Brick Programming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2589" y="1181879"/>
            <a:ext cx="46195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Navigate palette with Up, Down,</a:t>
            </a:r>
            <a:br>
              <a:rPr lang="en-US" sz="2400" dirty="0" smtClean="0"/>
            </a:br>
            <a:r>
              <a:rPr lang="en-US" sz="2400" dirty="0" smtClean="0"/>
              <a:t>Left, Right buttons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u="sng" dirty="0" smtClean="0"/>
              <a:t>Select </a:t>
            </a:r>
            <a:r>
              <a:rPr lang="en-US" sz="2400" u="sng" dirty="0" smtClean="0"/>
              <a:t>desired </a:t>
            </a:r>
            <a:r>
              <a:rPr lang="en-US" sz="2400" u="sng" dirty="0" smtClean="0"/>
              <a:t>block </a:t>
            </a:r>
            <a:r>
              <a:rPr lang="en-US" sz="2400" dirty="0" smtClean="0"/>
              <a:t>with Center </a:t>
            </a:r>
            <a:br>
              <a:rPr lang="en-US" sz="2400" dirty="0" smtClean="0"/>
            </a:br>
            <a:r>
              <a:rPr lang="en-US" sz="2400" dirty="0" smtClean="0"/>
              <a:t>button</a:t>
            </a:r>
            <a:endParaRPr lang="en-US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88834" y="990600"/>
            <a:ext cx="4064840" cy="401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ent-Up Arrow 4"/>
          <p:cNvSpPr/>
          <p:nvPr/>
        </p:nvSpPr>
        <p:spPr>
          <a:xfrm rot="5400000">
            <a:off x="2921548" y="1264483"/>
            <a:ext cx="938704" cy="31242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7098" y="1748321"/>
            <a:ext cx="4001387" cy="400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Bent-Up Arrow 10"/>
          <p:cNvSpPr/>
          <p:nvPr/>
        </p:nvSpPr>
        <p:spPr>
          <a:xfrm rot="5400000">
            <a:off x="3950241" y="3719687"/>
            <a:ext cx="825928" cy="1179589"/>
          </a:xfrm>
          <a:prstGeom prst="bentUpArrow">
            <a:avLst>
              <a:gd name="adj1" fmla="val 29111"/>
              <a:gd name="adj2" fmla="val 32312"/>
              <a:gd name="adj3" fmla="val 229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88837" y="2357231"/>
            <a:ext cx="4079648" cy="3954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Bent-Up Arrow 13"/>
          <p:cNvSpPr/>
          <p:nvPr/>
        </p:nvSpPr>
        <p:spPr>
          <a:xfrm rot="5400000">
            <a:off x="3744270" y="4483375"/>
            <a:ext cx="1028700" cy="150684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749" y="2780718"/>
            <a:ext cx="4100783" cy="40772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6394" y="2696190"/>
            <a:ext cx="52908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Select Center button </a:t>
            </a:r>
            <a:r>
              <a:rPr lang="en-US" sz="2400" b="1" dirty="0" smtClean="0"/>
              <a:t>again</a:t>
            </a:r>
            <a:r>
              <a:rPr lang="en-US" sz="2400" dirty="0" smtClean="0"/>
              <a:t> to </a:t>
            </a:r>
            <a:r>
              <a:rPr lang="en-US" sz="2400" u="sng" dirty="0" smtClean="0"/>
              <a:t>modify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one parameter of this block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Use Up/Down buttons to </a:t>
            </a:r>
            <a:r>
              <a:rPr lang="en-US" sz="2400" u="sng" dirty="0" smtClean="0"/>
              <a:t>change</a:t>
            </a:r>
            <a:r>
              <a:rPr lang="en-US" sz="2400" dirty="0" smtClean="0"/>
              <a:t> value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4882" y="4922990"/>
            <a:ext cx="51785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Select Save button to </a:t>
            </a:r>
            <a:r>
              <a:rPr lang="en-US" sz="2400" u="sng" dirty="0" smtClean="0"/>
              <a:t>Name</a:t>
            </a:r>
            <a:r>
              <a:rPr lang="en-US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u="sng" dirty="0" smtClean="0"/>
              <a:t>Save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program</a:t>
            </a:r>
            <a:endParaRPr lang="en-US" sz="2400" dirty="0"/>
          </a:p>
        </p:txBody>
      </p:sp>
      <p:sp>
        <p:nvSpPr>
          <p:cNvPr id="15" name="Bent-Up Arrow 14"/>
          <p:cNvSpPr/>
          <p:nvPr/>
        </p:nvSpPr>
        <p:spPr>
          <a:xfrm rot="5400000">
            <a:off x="3805139" y="5099417"/>
            <a:ext cx="1028700" cy="150684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6394" y="3943350"/>
            <a:ext cx="56157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Select Back button to return to Beginning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Use Center button to </a:t>
            </a:r>
            <a:r>
              <a:rPr lang="en-US" sz="2400" u="sng" dirty="0" smtClean="0"/>
              <a:t>Run</a:t>
            </a:r>
            <a:r>
              <a:rPr lang="en-US" sz="2400" dirty="0" smtClean="0"/>
              <a:t> program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008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1" grpId="0" animBg="1"/>
      <p:bldP spid="11" grpId="1" animBg="1"/>
      <p:bldP spid="14" grpId="0" animBg="1"/>
      <p:bldP spid="14" grpId="1" animBg="1"/>
      <p:bldP spid="9" grpId="0"/>
      <p:bldP spid="13" grpId="0"/>
      <p:bldP spid="15" grpId="0" animBg="1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8451</TotalTime>
  <Words>131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EV3 On Brick Programming</vt:lpstr>
      <vt:lpstr>EV3 On Brick Programming</vt:lpstr>
      <vt:lpstr>EV3 On Brick Programming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EV3 On Brick Programming</dc:title>
  <dc:creator>osdadmin</dc:creator>
  <cp:lastModifiedBy>steelerd@comcast.net</cp:lastModifiedBy>
  <cp:revision>28</cp:revision>
  <dcterms:created xsi:type="dcterms:W3CDTF">2013-10-15T14:57:30Z</dcterms:created>
  <dcterms:modified xsi:type="dcterms:W3CDTF">2013-11-06T15:55:34Z</dcterms:modified>
</cp:coreProperties>
</file>